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65" r:id="rId6"/>
    <p:sldId id="259" r:id="rId7"/>
    <p:sldId id="260" r:id="rId8"/>
    <p:sldId id="261" r:id="rId9"/>
    <p:sldId id="262" r:id="rId10"/>
    <p:sldId id="263" r:id="rId11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48" y="1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slide" Target="slides/slide1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8ADCB-4A82-46D0-8117-6DE01BB11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2DB57E-92F0-4E0F-B50E-0A27C4B61B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6305C-2602-48F0-B02D-2BEAB8A20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D0C78-AAB9-4EDD-8405-D7D8DCE2C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C914C-EB2F-4036-B887-A0D62DBC9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90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35EE5-831E-4BFE-BC77-27C7F107F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AC8B5-0DAD-4F95-8B08-4D1898D3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4EA00-DBF5-46F7-AA17-25ECCF70F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8D5CA-1A32-4E70-8991-79D9C2D1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360B4-D63E-435C-B570-9ACD8E9CC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30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97CA73-4F2C-4887-936A-801AE00677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F4996-48A6-4707-9DDE-80ECF88CB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AB2F0-DF1E-45AB-ACCF-3E9B7CF7F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7DE11-5BAA-470C-8A50-CC07B0125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D683C-809D-4E45-8F31-808A3205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2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D7D15-E792-4D30-B3C7-C22FB8629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1521A-E09B-44E6-BACF-510A88A13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60296-A946-4761-A581-8B51074A2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5818B-C6B1-4004-AA22-E4A5EBC49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3C44D-5557-4BF4-8B1A-3387DD09F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11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A23E6-EECB-41CB-BFE4-FBC251CD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955CD-4F96-4342-90E0-804D151B5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A3904-4813-4EBD-B5B5-840D2147E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B7A8B-FF20-4F45-96B6-5574666BC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B6226-A5A8-45CA-911F-F7083D044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57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4EFBE-B659-428B-9755-773069609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5ADA3-E55E-4CAD-8A5A-4EC8451652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4885FB-718F-4D81-94CD-C32F45A0F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5B4BB-DBAA-4BFD-82E7-81F1677F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3A6CF-4EA5-4779-9BC3-4363E3A2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DE4AF-CB0E-4645-BCED-AF3D01B4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17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0E1F1-D614-421A-96A6-01E33B50C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00623B-E733-4728-8260-39D0DE5C5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CFAF2B-3853-445B-A865-3DB7629E7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BD1E-6ABB-48D6-9671-CEB5F91BE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1DE116-23EF-4BB5-902E-1DA9BD3C4D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CE3D6A-A37F-42E8-8634-A98FDA8A9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9AA30B-3738-4D2F-AA7C-6DAAF9D58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53788B-EBA8-41AD-9381-C4C9DAD4A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99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55F66-EC4A-4BA9-AE22-F23959E53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5701AB-CE6A-4F0F-BF16-A5212C906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F5680F-E988-4FF5-9107-8610CDA3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E844B8-1DC0-4F51-932E-7968C6C14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849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602C1C-6C10-43AE-8015-6F8ED8285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0F4D97-3CDA-4301-9ECF-CDBEE59CC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91545-8379-48BA-BF2B-233AE9AB2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82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8C71-8946-4CD6-BE1F-B942C8856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80BCC-A6D2-4E9B-B8E7-6F6B65EFB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E0A0B-8059-4501-8B6F-1D3A3B14D4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334343-4DDB-4FB3-84E6-219D46E76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519DE2-6B78-4EE2-8184-1D0251FF8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B4262-BAD1-45CB-89D0-28FB26C3E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5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5DB48-DFC7-428A-A71A-0A7248F2B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FF41F3-7FB2-44C2-917B-923370AF33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5E9397-6989-4144-BF80-E28D4800B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C39C52-D00A-4D5A-A518-BDC719646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6CF4-B660-4AEC-ACAF-A993CB28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490C5C-1B96-4014-932C-3C471BF23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98880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59D4C4-C55D-4B2E-9F89-DAF728A22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592364-E96C-4733-96A1-9E380FDA50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28EC2-111E-415F-9C01-259295B3A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8F54E-7A61-4B34-984C-CC6775EF59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0BED6-1BB9-4AC9-9F53-6309767A7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C16BE-492B-4A3D-A06C-7E8887C7E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FBFD0-6D62-4A04-AA47-309B50947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317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microsoft.com/office/2007/relationships/media" Target="../media/media1.mp4"/><Relationship Id="rId2" Type="http://schemas.openxmlformats.org/officeDocument/2006/relationships/video" Target="../media/media1.mp4"/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5" Type="http://schemas.microsoft.com/office/2007/relationships/hdphoto" Target="../media/hdphoto1.wdp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s/_rels/slide10.xml.rels><?xml version='1.0' encoding='UTF-8' standalone='yes'?>
<Relationships xmlns="http://schemas.openxmlformats.org/package/2006/relationships"><Relationship Id="rId1" Type="http://schemas.microsoft.com/office/2007/relationships/media" Target="../media/media2.mp4"/><Relationship Id="rId2" Type="http://schemas.openxmlformats.org/officeDocument/2006/relationships/video" Target="../media/media2.mp4"/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5" Type="http://schemas.microsoft.com/office/2007/relationships/hdphoto" Target="../media/hdphoto1.wdp"/><Relationship Id="rId6" Type="http://schemas.openxmlformats.org/officeDocument/2006/relationships/image" Target="../media/image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1102726_1080p_Old_1280x720">
            <a:hlinkClick r:id="" action="ppaction://media"/>
            <a:extLst>
              <a:ext uri="{FF2B5EF4-FFF2-40B4-BE49-F238E27FC236}">
                <a16:creationId xmlns:a16="http://schemas.microsoft.com/office/drawing/2014/main" id="{BACA3C08-1D37-4A23-BFDD-CED8F98476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" y="-47768"/>
            <a:ext cx="12276921" cy="690576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761EA3E-3A56-4BA9-A861-AB3EA50F67A7}"/>
              </a:ext>
            </a:extLst>
          </p:cNvPr>
          <p:cNvSpPr/>
          <p:nvPr/>
        </p:nvSpPr>
        <p:spPr>
          <a:xfrm>
            <a:off x="0" y="-95534"/>
            <a:ext cx="12191999" cy="6953533"/>
          </a:xfrm>
          <a:prstGeom prst="rect">
            <a:avLst/>
          </a:prstGeom>
          <a:solidFill>
            <a:schemeClr val="lt1">
              <a:alpha val="62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Rabar_021" panose="02040703060201020203" pitchFamily="18" charset="-78"/>
              <a:cs typeface="Rabar_021" panose="02040703060201020203" pitchFamily="18" charset="-7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74E71-53BA-4558-83AF-88429D12C2F8}"/>
              </a:ext>
            </a:extLst>
          </p:cNvPr>
          <p:cNvSpPr txBox="1"/>
          <p:nvPr/>
        </p:nvSpPr>
        <p:spPr>
          <a:xfrm>
            <a:off x="14172949" y="2136211"/>
            <a:ext cx="5861719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ku-Arab-IQ" sz="2400" dirty="0"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خوێنەر پرۆژەیەکە لە 19/9/2022 بڵاوکراوەتەوە ، هەتا ئێستا بەردەوامە بە چەندین تایبەمەندی ناوازە و نوێ، لە چەندەها کتێبی جۆراو جۆر پێکهاتوە زیاتر لە 20 جۆری جیاواز، بە بەکارهێنانی باشترین سێرڤەرەکان کتێبەکانی بە خۆڕایی بەردەست خستووە ئامانجمان لەم پڕۆژەیە زیاتر بە کلتورکردن و بە ئەلیکترۆنی کردنی خوێندنەوەیە لە کۆمەڵگای کوردیدا،</a:t>
            </a:r>
            <a:endParaRPr lang="en-US" sz="2400" dirty="0"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066F1-DA48-455F-91E0-677F416E7E3B}"/>
              </a:ext>
            </a:extLst>
          </p:cNvPr>
          <p:cNvSpPr/>
          <p:nvPr/>
        </p:nvSpPr>
        <p:spPr>
          <a:xfrm>
            <a:off x="3482143" y="2105561"/>
            <a:ext cx="5227713" cy="264687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16600" b="1" cap="none" spc="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خوێنەر</a:t>
            </a:r>
            <a:endParaRPr lang="en-US" sz="16600" b="1" cap="none" spc="0" dirty="0">
              <a:ln w="0"/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7D9F79D-C0F2-4CF6-996A-3BFBC0016492}"/>
              </a:ext>
            </a:extLst>
          </p:cNvPr>
          <p:cNvSpPr/>
          <p:nvPr/>
        </p:nvSpPr>
        <p:spPr>
          <a:xfrm rot="10800000">
            <a:off x="97798" y="8300291"/>
            <a:ext cx="5861719" cy="96282"/>
          </a:xfrm>
          <a:prstGeom prst="roundRect">
            <a:avLst>
              <a:gd name="adj" fmla="val 6936"/>
            </a:avLst>
          </a:prstGeom>
          <a:blipFill dpi="0" rotWithShape="0">
            <a:blip r:embed="rId7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abar_021" panose="02040703060201020203" pitchFamily="18" charset="-78"/>
              <a:cs typeface="Rabar_021" panose="02040703060201020203" pitchFamily="18" charset="-7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B1BB65-82BD-4A4D-BEE0-496CDCA77713}"/>
              </a:ext>
            </a:extLst>
          </p:cNvPr>
          <p:cNvSpPr/>
          <p:nvPr/>
        </p:nvSpPr>
        <p:spPr>
          <a:xfrm>
            <a:off x="-8299853" y="266702"/>
            <a:ext cx="606448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4400" b="1" cap="none" spc="0" dirty="0">
                <a:ln w="0"/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کورتەیەک دەربارەی بەرنامەکە </a:t>
            </a:r>
            <a:endParaRPr lang="en-US" sz="4400" b="1" cap="none" spc="0" dirty="0">
              <a:ln w="0"/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05741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5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11" title="Floating Numbers And Letters On Top Of A Book">
            <a:hlinkClick r:id="" action="ppaction://media"/>
            <a:extLst>
              <a:ext uri="{FF2B5EF4-FFF2-40B4-BE49-F238E27FC236}">
                <a16:creationId xmlns:a16="http://schemas.microsoft.com/office/drawing/2014/main" id="{163FBBBD-4DC5-4F30-80C8-BEB33347B8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59310" y="-49198"/>
            <a:ext cx="12355943" cy="71372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61066F1-DA48-455F-91E0-677F416E7E3B}"/>
              </a:ext>
            </a:extLst>
          </p:cNvPr>
          <p:cNvSpPr/>
          <p:nvPr/>
        </p:nvSpPr>
        <p:spPr>
          <a:xfrm>
            <a:off x="132097" y="2789268"/>
            <a:ext cx="11777583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10000" b="1" cap="none" spc="0" dirty="0">
                <a:ln w="0"/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سووپاس بۆ گوێگرتنتان</a:t>
            </a:r>
            <a:endParaRPr lang="en-US" sz="10000" b="1" cap="none" spc="0" dirty="0">
              <a:ln w="0"/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udawRegular" panose="020B0604030504040204" pitchFamily="34" charset="-78"/>
              <a:ea typeface="ADLaM Display" panose="02010000000000000000" pitchFamily="2" charset="0"/>
              <a:cs typeface="RudawRegular" panose="020B060403050404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9867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morph_sample_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3716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47F58C-A4AC-4116-BF43-FEAFCFD74DA0}"/>
              </a:ext>
            </a:extLst>
          </p:cNvPr>
          <p:cNvSpPr/>
          <p:nvPr/>
        </p:nvSpPr>
        <p:spPr>
          <a:xfrm>
            <a:off x="1" y="-95533"/>
            <a:ext cx="12191999" cy="6953533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abar_021" panose="02040703060201020203" pitchFamily="18" charset="-78"/>
              <a:cs typeface="Rabar_021" panose="02040703060201020203" pitchFamily="18" charset="-7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74E71-53BA-4558-83AF-88429D12C2F8}"/>
              </a:ext>
            </a:extLst>
          </p:cNvPr>
          <p:cNvSpPr txBox="1"/>
          <p:nvPr/>
        </p:nvSpPr>
        <p:spPr>
          <a:xfrm>
            <a:off x="6146595" y="1259911"/>
            <a:ext cx="5861719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ku-Arab-IQ" sz="24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خوێنەر پرۆژەیەکە لە 19/9/2022 بڵاوکراوەتەوە ، هەتا ئێستا بەردەوامە بە چەندین تایبەمەندی ناوازە و نوێ، لە چەندەها کتێبی جۆراو جۆر پێکهاتوە زیاتر لە 20 جۆری جیاواز، بە بەکارهێنانی باشترین سێرڤەرەکان کتێبەکانی بە خۆڕایی بەردەست خستووە ئامانجمان لەم پڕۆژەیە زیاتر بە کلتورکردن و بە ئەلیکترۆنی کردنی خوێندنەوەیە لە کۆمەڵگای کوردیدا،</a:t>
            </a:r>
            <a:endParaRPr lang="en-US" sz="2400" dirty="0">
              <a:solidFill>
                <a:schemeClr val="bg1"/>
              </a:solidFill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066F1-DA48-455F-91E0-677F416E7E3B}"/>
              </a:ext>
            </a:extLst>
          </p:cNvPr>
          <p:cNvSpPr/>
          <p:nvPr/>
        </p:nvSpPr>
        <p:spPr>
          <a:xfrm>
            <a:off x="5418741" y="331054"/>
            <a:ext cx="659186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4800" b="1" cap="none" spc="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کورتەیەک دەربارەی بەرنامەکە </a:t>
            </a:r>
            <a:endParaRPr lang="en-US" sz="4800" b="1" cap="none" spc="0" dirty="0">
              <a:ln w="0"/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7D9F79D-C0F2-4CF6-996A-3BFBC0016492}"/>
              </a:ext>
            </a:extLst>
          </p:cNvPr>
          <p:cNvSpPr/>
          <p:nvPr/>
        </p:nvSpPr>
        <p:spPr>
          <a:xfrm>
            <a:off x="101190" y="1162051"/>
            <a:ext cx="5861719" cy="4819650"/>
          </a:xfrm>
          <a:prstGeom prst="roundRect">
            <a:avLst>
              <a:gd name="adj" fmla="val 6936"/>
            </a:avLst>
          </a:prstGeom>
          <a:blipFill dpi="0" rotWithShape="0">
            <a:blip r:embed="rId4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abar_021" panose="02040703060201020203" pitchFamily="18" charset="-78"/>
              <a:cs typeface="Rabar_021" panose="02040703060201020203" pitchFamily="18" charset="-7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903296-4955-4B23-9552-954FEBD1074B}"/>
              </a:ext>
            </a:extLst>
          </p:cNvPr>
          <p:cNvSpPr/>
          <p:nvPr/>
        </p:nvSpPr>
        <p:spPr>
          <a:xfrm>
            <a:off x="14221595" y="114302"/>
            <a:ext cx="462979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4400" b="1" cap="none" spc="0" dirty="0">
                <a:ln w="0"/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تایبەتمەندی بەرنامەکە</a:t>
            </a:r>
            <a:endParaRPr lang="en-US" sz="4400" b="1" cap="none" spc="0" dirty="0">
              <a:ln w="0"/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632292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47F58C-A4AC-4116-BF43-FEAFCFD74DA0}"/>
              </a:ext>
            </a:extLst>
          </p:cNvPr>
          <p:cNvSpPr/>
          <p:nvPr/>
        </p:nvSpPr>
        <p:spPr>
          <a:xfrm>
            <a:off x="9525" y="-86009"/>
            <a:ext cx="12191999" cy="6953533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74E71-53BA-4558-83AF-88429D12C2F8}"/>
              </a:ext>
            </a:extLst>
          </p:cNvPr>
          <p:cNvSpPr txBox="1"/>
          <p:nvPr/>
        </p:nvSpPr>
        <p:spPr>
          <a:xfrm>
            <a:off x="44352" y="1576651"/>
            <a:ext cx="6256370" cy="3747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خوێندنەوەی کتێب بە شێوازی </a:t>
            </a:r>
            <a:r>
              <a:rPr lang="en-US" sz="20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pdf</a:t>
            </a:r>
          </a:p>
          <a:p>
            <a:pPr marL="342900" indent="-34290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زیادکردنی کتێبەکان بە شێوازی ئۆنلاین</a:t>
            </a:r>
          </a:p>
          <a:p>
            <a:pPr marL="342900" indent="-34290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کتێبی دەنگی تایبەت بە نابینایان یان نەخوێندەوارەکان</a:t>
            </a:r>
          </a:p>
          <a:p>
            <a:pPr marL="342900" indent="-34290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نووسینی سەرنج لەسەر هەر کتێبێک لەلایەن بەکارهێنەرەوە</a:t>
            </a:r>
          </a:p>
          <a:p>
            <a:pPr marL="342900" indent="-34290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ژیاننامەی نووسەرەکان و شاعیرەکان و بەرهەمە بەردەستەکان</a:t>
            </a:r>
            <a:endParaRPr lang="en-US" sz="2000" dirty="0">
              <a:solidFill>
                <a:schemeClr val="bg1"/>
              </a:solidFill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  <a:p>
            <a:pPr marL="342900" indent="-34290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سیستەمی دارک مۆد </a:t>
            </a:r>
          </a:p>
          <a:p>
            <a:pPr marL="342900" indent="-34290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بەشی کتێبەکانم خوێنەر هەر کتێبێکی بەدڵ بوو زیادی دەکات </a:t>
            </a:r>
          </a:p>
          <a:p>
            <a:pPr marL="342900" indent="-34290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بەشی کتێبە دابەزێنراوەکان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066F1-DA48-455F-91E0-677F416E7E3B}"/>
              </a:ext>
            </a:extLst>
          </p:cNvPr>
          <p:cNvSpPr/>
          <p:nvPr/>
        </p:nvSpPr>
        <p:spPr>
          <a:xfrm>
            <a:off x="3705987" y="114302"/>
            <a:ext cx="462979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4400" b="1" cap="none" spc="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تایبەتمەندی بەرنامەکە</a:t>
            </a:r>
            <a:endParaRPr lang="en-US" sz="4400" b="1" cap="none" spc="0" dirty="0">
              <a:ln w="0"/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7D9F79D-C0F2-4CF6-996A-3BFBC0016492}"/>
              </a:ext>
            </a:extLst>
          </p:cNvPr>
          <p:cNvSpPr/>
          <p:nvPr/>
        </p:nvSpPr>
        <p:spPr>
          <a:xfrm rot="10800000">
            <a:off x="6345073" y="1005168"/>
            <a:ext cx="5802575" cy="5286375"/>
          </a:xfrm>
          <a:prstGeom prst="roundRect">
            <a:avLst>
              <a:gd name="adj" fmla="val 6936"/>
            </a:avLst>
          </a:prstGeom>
          <a:blipFill dpi="0" rotWithShape="0">
            <a:blip r:embed="rId4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1ABEFF-CBEA-403D-9650-A8B287E4225A}"/>
              </a:ext>
            </a:extLst>
          </p:cNvPr>
          <p:cNvSpPr/>
          <p:nvPr/>
        </p:nvSpPr>
        <p:spPr>
          <a:xfrm>
            <a:off x="13744236" y="114302"/>
            <a:ext cx="366318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4400" b="1" cap="none" spc="0" dirty="0">
                <a:ln w="0"/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ئامانجی داهاتوو</a:t>
            </a:r>
            <a:endParaRPr lang="en-US" sz="4400" b="1" cap="none" spc="0" dirty="0">
              <a:ln w="0"/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udawRegular" panose="020B0604030504040204" pitchFamily="34" charset="-78"/>
              <a:ea typeface="ADLaM Display" panose="02010000000000000000" pitchFamily="2" charset="0"/>
              <a:cs typeface="RudawRegular" panose="020B0604030504040204" pitchFamily="34" charset="-78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1B63B79-3752-48F9-B125-44CE212A2722}"/>
              </a:ext>
            </a:extLst>
          </p:cNvPr>
          <p:cNvSpPr/>
          <p:nvPr/>
        </p:nvSpPr>
        <p:spPr>
          <a:xfrm rot="10800000">
            <a:off x="-4057656" y="2269474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5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E072AE5-C059-495F-A9C9-F244B87C53A2}"/>
              </a:ext>
            </a:extLst>
          </p:cNvPr>
          <p:cNvSpPr/>
          <p:nvPr/>
        </p:nvSpPr>
        <p:spPr>
          <a:xfrm rot="10800000">
            <a:off x="-4057656" y="2720997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6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1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000" fill="hold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000" fill="hold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000" fill="hold"/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000" fill="hold"/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7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5" dur="1000" fill="hold"/>
                                            <p:tgtEl>
                                              <p:spTgt spid="8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6" dur="1000" fill="hold"/>
                                            <p:tgtEl>
                                              <p:spTgt spid="8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7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9" dur="1000" fill="hold"/>
                                            <p:tgtEl>
                                              <p:spTgt spid="8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0" dur="1000" fill="hold"/>
                                            <p:tgtEl>
                                              <p:spTgt spid="8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7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23" dur="1000" fill="hold"/>
                                            <p:tgtEl>
                                              <p:spTgt spid="8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4" dur="1000" fill="hold"/>
                                            <p:tgtEl>
                                              <p:spTgt spid="8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7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27" dur="1000" fill="hold"/>
                                            <p:tgtEl>
                                              <p:spTgt spid="8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8" dur="1000" fill="hold"/>
                                            <p:tgtEl>
                                              <p:spTgt spid="8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7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31" dur="1000" fill="hold"/>
                                            <p:tgtEl>
                                              <p:spTgt spid="8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32" dur="1000" fill="hold"/>
                                            <p:tgtEl>
                                              <p:spTgt spid="8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 p14:presetBounceEnd="7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35" dur="1000" fill="hold"/>
                                            <p:tgtEl>
                                              <p:spTgt spid="8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36" dur="1000" fill="hold"/>
                                            <p:tgtEl>
                                              <p:spTgt spid="8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build="p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8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8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8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8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8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8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8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8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8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8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build="p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47F58C-A4AC-4116-BF43-FEAFCFD74DA0}"/>
              </a:ext>
            </a:extLst>
          </p:cNvPr>
          <p:cNvSpPr/>
          <p:nvPr/>
        </p:nvSpPr>
        <p:spPr>
          <a:xfrm>
            <a:off x="0" y="-95534"/>
            <a:ext cx="12191999" cy="6953533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066F1-DA48-455F-91E0-677F416E7E3B}"/>
              </a:ext>
            </a:extLst>
          </p:cNvPr>
          <p:cNvSpPr/>
          <p:nvPr/>
        </p:nvSpPr>
        <p:spPr>
          <a:xfrm>
            <a:off x="3705987" y="114302"/>
            <a:ext cx="462979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4400" b="1" cap="none" spc="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تایبەتمەندی بەرنامەکە</a:t>
            </a:r>
            <a:endParaRPr lang="en-US" sz="4400" b="1" cap="none" spc="0" dirty="0">
              <a:ln w="0"/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7D9F79D-C0F2-4CF6-996A-3BFBC0016492}"/>
              </a:ext>
            </a:extLst>
          </p:cNvPr>
          <p:cNvSpPr/>
          <p:nvPr/>
        </p:nvSpPr>
        <p:spPr>
          <a:xfrm>
            <a:off x="28577" y="2269474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4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204A2B8-71D3-4BC0-8C61-DE518ED47176}"/>
              </a:ext>
            </a:extLst>
          </p:cNvPr>
          <p:cNvSpPr/>
          <p:nvPr/>
        </p:nvSpPr>
        <p:spPr>
          <a:xfrm>
            <a:off x="28577" y="2720997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5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CA046D-7AE4-4DE3-A25E-450E6F38C2FD}"/>
              </a:ext>
            </a:extLst>
          </p:cNvPr>
          <p:cNvSpPr txBox="1"/>
          <p:nvPr/>
        </p:nvSpPr>
        <p:spPr>
          <a:xfrm>
            <a:off x="5866060" y="5278502"/>
            <a:ext cx="625637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ku-Arab-IQ" sz="3200" b="1" dirty="0"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زیادکردنی کتێبەکان رۆژانە و هەفتانە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BE0B3D4-ACBF-417B-B02C-E606B7966C82}"/>
              </a:ext>
            </a:extLst>
          </p:cNvPr>
          <p:cNvSpPr/>
          <p:nvPr/>
        </p:nvSpPr>
        <p:spPr>
          <a:xfrm>
            <a:off x="7447828" y="1499374"/>
            <a:ext cx="4674602" cy="3497120"/>
          </a:xfrm>
          <a:prstGeom prst="roundRect">
            <a:avLst>
              <a:gd name="adj" fmla="val 6936"/>
            </a:avLst>
          </a:prstGeom>
          <a:blipFill dpi="0" rotWithShape="0">
            <a:blip r:embed="rId6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8E840B0-6A75-3F0F-6FED-FD3176AB8BCB}"/>
              </a:ext>
            </a:extLst>
          </p:cNvPr>
          <p:cNvSpPr/>
          <p:nvPr/>
        </p:nvSpPr>
        <p:spPr>
          <a:xfrm>
            <a:off x="4744173" y="2580533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5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4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0D277A-0953-6AD8-79F7-8F7C02FD1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F9FD13F-5D0F-6711-BD1F-0AA6876D5C95}"/>
              </a:ext>
            </a:extLst>
          </p:cNvPr>
          <p:cNvSpPr/>
          <p:nvPr/>
        </p:nvSpPr>
        <p:spPr>
          <a:xfrm>
            <a:off x="0" y="-95534"/>
            <a:ext cx="12191999" cy="6953533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918FF6-57BC-568D-D42E-82E2C179DCF8}"/>
              </a:ext>
            </a:extLst>
          </p:cNvPr>
          <p:cNvSpPr/>
          <p:nvPr/>
        </p:nvSpPr>
        <p:spPr>
          <a:xfrm>
            <a:off x="4189293" y="114302"/>
            <a:ext cx="366318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4400" b="1" cap="none" spc="0" dirty="0">
                <a:ln w="0"/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ئامانجی داهاتوو</a:t>
            </a:r>
            <a:endParaRPr lang="en-US" sz="4400" b="1" cap="none" spc="0" dirty="0">
              <a:ln w="0"/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udawRegular" panose="020B0604030504040204" pitchFamily="34" charset="-78"/>
              <a:ea typeface="ADLaM Display" panose="02010000000000000000" pitchFamily="2" charset="0"/>
              <a:cs typeface="RudawRegular" panose="020B0604030504040204" pitchFamily="34" charset="-7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DC6513D-85D3-AF70-F9A7-57578966C565}"/>
              </a:ext>
            </a:extLst>
          </p:cNvPr>
          <p:cNvSpPr/>
          <p:nvPr/>
        </p:nvSpPr>
        <p:spPr>
          <a:xfrm>
            <a:off x="28577" y="2269474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4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DF0C4F9-B817-D4D6-EFF9-BD39E388CF4F}"/>
              </a:ext>
            </a:extLst>
          </p:cNvPr>
          <p:cNvSpPr/>
          <p:nvPr/>
        </p:nvSpPr>
        <p:spPr>
          <a:xfrm>
            <a:off x="28577" y="2720997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5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323A1E-7D08-29DC-3B34-7662F5343557}"/>
              </a:ext>
            </a:extLst>
          </p:cNvPr>
          <p:cNvSpPr txBox="1"/>
          <p:nvPr/>
        </p:nvSpPr>
        <p:spPr>
          <a:xfrm>
            <a:off x="5866060" y="5278502"/>
            <a:ext cx="625637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ku-Arab-IQ" sz="3200" b="1" dirty="0"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زیادکردنی کتێبەکان رۆژانە و هەفتانە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F378F9F-BB6B-1101-88B5-F26719AC6E29}"/>
              </a:ext>
            </a:extLst>
          </p:cNvPr>
          <p:cNvSpPr/>
          <p:nvPr/>
        </p:nvSpPr>
        <p:spPr>
          <a:xfrm>
            <a:off x="7447828" y="1499374"/>
            <a:ext cx="4674602" cy="3497120"/>
          </a:xfrm>
          <a:prstGeom prst="roundRect">
            <a:avLst>
              <a:gd name="adj" fmla="val 6936"/>
            </a:avLst>
          </a:prstGeom>
          <a:blipFill dpi="0" rotWithShape="0">
            <a:blip r:embed="rId6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8030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47F58C-A4AC-4116-BF43-FEAFCFD74DA0}"/>
              </a:ext>
            </a:extLst>
          </p:cNvPr>
          <p:cNvSpPr/>
          <p:nvPr/>
        </p:nvSpPr>
        <p:spPr>
          <a:xfrm>
            <a:off x="0" y="-95534"/>
            <a:ext cx="12191999" cy="6953533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066F1-DA48-455F-91E0-677F416E7E3B}"/>
              </a:ext>
            </a:extLst>
          </p:cNvPr>
          <p:cNvSpPr/>
          <p:nvPr/>
        </p:nvSpPr>
        <p:spPr>
          <a:xfrm>
            <a:off x="4189293" y="114302"/>
            <a:ext cx="366318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4400" b="1" cap="none" spc="0" dirty="0">
                <a:ln w="0"/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ئامانجی داهاتوو</a:t>
            </a:r>
            <a:endParaRPr lang="en-US" sz="4400" b="1" cap="none" spc="0" dirty="0">
              <a:ln w="0"/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udawRegular" panose="020B0604030504040204" pitchFamily="34" charset="-78"/>
              <a:ea typeface="ADLaM Display" panose="02010000000000000000" pitchFamily="2" charset="0"/>
              <a:cs typeface="RudawRegular" panose="020B0604030504040204" pitchFamily="34" charset="-7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7D9F79D-C0F2-4CF6-996A-3BFBC0016492}"/>
              </a:ext>
            </a:extLst>
          </p:cNvPr>
          <p:cNvSpPr/>
          <p:nvPr/>
        </p:nvSpPr>
        <p:spPr>
          <a:xfrm>
            <a:off x="28577" y="2269474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4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A2CFF26-1150-4503-8D01-598207A295B2}"/>
              </a:ext>
            </a:extLst>
          </p:cNvPr>
          <p:cNvSpPr/>
          <p:nvPr/>
        </p:nvSpPr>
        <p:spPr>
          <a:xfrm rot="10800000">
            <a:off x="28577" y="3188101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5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F8B2F2F-950C-470F-B642-F7E729087719}"/>
              </a:ext>
            </a:extLst>
          </p:cNvPr>
          <p:cNvSpPr/>
          <p:nvPr/>
        </p:nvSpPr>
        <p:spPr>
          <a:xfrm rot="10800000">
            <a:off x="7413674" y="1312926"/>
            <a:ext cx="4708756" cy="3737376"/>
          </a:xfrm>
          <a:prstGeom prst="roundRect">
            <a:avLst>
              <a:gd name="adj" fmla="val 6936"/>
            </a:avLst>
          </a:prstGeom>
          <a:blipFill dpi="0" rotWithShape="0">
            <a:blip r:embed="rId6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2CB9F1-89CE-4097-B73E-ECCF635E833B}"/>
              </a:ext>
            </a:extLst>
          </p:cNvPr>
          <p:cNvSpPr txBox="1"/>
          <p:nvPr/>
        </p:nvSpPr>
        <p:spPr>
          <a:xfrm>
            <a:off x="5795889" y="5278502"/>
            <a:ext cx="6326541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ku-Arab-IQ" sz="3200" b="1" dirty="0"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پشتگیری کردنی فۆرماتە جیاوازەکان </a:t>
            </a:r>
            <a:r>
              <a:rPr lang="en-US" sz="3200" b="1" dirty="0"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pdf, </a:t>
            </a:r>
            <a:r>
              <a:rPr lang="en-US" sz="3200" b="1" dirty="0" err="1"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epub</a:t>
            </a:r>
            <a:endParaRPr lang="ku-Arab-IQ" sz="3200" b="1" dirty="0">
              <a:latin typeface="RudawRegular" panose="020B0604030504040204" pitchFamily="34" charset="-78"/>
              <a:ea typeface="ADLaM Display" panose="02010000000000000000" pitchFamily="2" charset="0"/>
              <a:cs typeface="RudawRegular" panose="020B060403050404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583028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47F58C-A4AC-4116-BF43-FEAFCFD74DA0}"/>
              </a:ext>
            </a:extLst>
          </p:cNvPr>
          <p:cNvSpPr/>
          <p:nvPr/>
        </p:nvSpPr>
        <p:spPr>
          <a:xfrm>
            <a:off x="9525" y="-86009"/>
            <a:ext cx="12191999" cy="6953533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066F1-DA48-455F-91E0-677F416E7E3B}"/>
              </a:ext>
            </a:extLst>
          </p:cNvPr>
          <p:cNvSpPr/>
          <p:nvPr/>
        </p:nvSpPr>
        <p:spPr>
          <a:xfrm>
            <a:off x="4254214" y="114302"/>
            <a:ext cx="353334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4400" b="1" cap="none" spc="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ئامانجی داهاتوو</a:t>
            </a:r>
            <a:endParaRPr lang="en-US" sz="4400" b="1" cap="none" spc="0" dirty="0">
              <a:ln w="0"/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7D9F79D-C0F2-4CF6-996A-3BFBC0016492}"/>
              </a:ext>
            </a:extLst>
          </p:cNvPr>
          <p:cNvSpPr/>
          <p:nvPr/>
        </p:nvSpPr>
        <p:spPr>
          <a:xfrm rot="10800000">
            <a:off x="6513342" y="1167616"/>
            <a:ext cx="5247248" cy="4121833"/>
          </a:xfrm>
          <a:prstGeom prst="roundRect">
            <a:avLst>
              <a:gd name="adj" fmla="val 6936"/>
            </a:avLst>
          </a:prstGeom>
          <a:blipFill dpi="0" rotWithShape="0">
            <a:blip r:embed="rId4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204A2B8-71D3-4BC0-8C61-DE518ED47176}"/>
              </a:ext>
            </a:extLst>
          </p:cNvPr>
          <p:cNvSpPr/>
          <p:nvPr/>
        </p:nvSpPr>
        <p:spPr>
          <a:xfrm>
            <a:off x="28577" y="2720997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5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A2CFF26-1150-4503-8D01-598207A295B2}"/>
              </a:ext>
            </a:extLst>
          </p:cNvPr>
          <p:cNvSpPr/>
          <p:nvPr/>
        </p:nvSpPr>
        <p:spPr>
          <a:xfrm rot="10800000">
            <a:off x="28577" y="3188101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6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CA046D-7AE4-4DE3-A25E-450E6F38C2FD}"/>
              </a:ext>
            </a:extLst>
          </p:cNvPr>
          <p:cNvSpPr txBox="1"/>
          <p:nvPr/>
        </p:nvSpPr>
        <p:spPr>
          <a:xfrm>
            <a:off x="5866060" y="5419179"/>
            <a:ext cx="6256370" cy="115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ku-Arab-IQ" sz="2400" b="1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بە کلتورکردنی خوێندنەوە لەناو کۆمەڵگای کوردی و بەرزکردنەوەی ئاستی هۆشیاری تاکەکان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763350-C1B8-4CBA-AAF1-2B28CEA4EA5C}"/>
              </a:ext>
            </a:extLst>
          </p:cNvPr>
          <p:cNvSpPr/>
          <p:nvPr/>
        </p:nvSpPr>
        <p:spPr>
          <a:xfrm>
            <a:off x="13449873" y="114302"/>
            <a:ext cx="27398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5400" b="1" cap="none" spc="0" dirty="0">
                <a:ln w="0"/>
                <a:solidFill>
                  <a:srgbClr val="FFFF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udawRegular" panose="020B0604030504040204" pitchFamily="34" charset="-78"/>
                <a:ea typeface="ADLaM Display" panose="02010000000000000000" pitchFamily="2" charset="0"/>
                <a:cs typeface="RudawRegular" panose="020B0604030504040204" pitchFamily="34" charset="-78"/>
              </a:rPr>
              <a:t>کێشەکان</a:t>
            </a:r>
            <a:endParaRPr lang="en-US" sz="5400" b="1" cap="none" spc="0" dirty="0">
              <a:ln w="0"/>
              <a:solidFill>
                <a:srgbClr val="FFFF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udawRegular" panose="020B0604030504040204" pitchFamily="34" charset="-78"/>
              <a:ea typeface="ADLaM Display" panose="02010000000000000000" pitchFamily="2" charset="0"/>
              <a:cs typeface="RudawRegular" panose="020B060403050404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87007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47F58C-A4AC-4116-BF43-FEAFCFD74DA0}"/>
              </a:ext>
            </a:extLst>
          </p:cNvPr>
          <p:cNvSpPr/>
          <p:nvPr/>
        </p:nvSpPr>
        <p:spPr>
          <a:xfrm>
            <a:off x="0" y="-95534"/>
            <a:ext cx="12191999" cy="6953533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066F1-DA48-455F-91E0-677F416E7E3B}"/>
              </a:ext>
            </a:extLst>
          </p:cNvPr>
          <p:cNvSpPr/>
          <p:nvPr/>
        </p:nvSpPr>
        <p:spPr>
          <a:xfrm>
            <a:off x="4760763" y="114302"/>
            <a:ext cx="25202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5400" b="1" cap="none" spc="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کێشەکان</a:t>
            </a:r>
            <a:endParaRPr lang="en-US" sz="5400" b="1" cap="none" spc="0" dirty="0">
              <a:ln w="0"/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7D9F79D-C0F2-4CF6-996A-3BFBC0016492}"/>
              </a:ext>
            </a:extLst>
          </p:cNvPr>
          <p:cNvSpPr/>
          <p:nvPr/>
        </p:nvSpPr>
        <p:spPr>
          <a:xfrm>
            <a:off x="0" y="685800"/>
            <a:ext cx="4905375" cy="5010150"/>
          </a:xfrm>
          <a:prstGeom prst="roundRect">
            <a:avLst>
              <a:gd name="adj" fmla="val 50000"/>
            </a:avLst>
          </a:prstGeom>
          <a:blipFill dpi="0" rotWithShape="0">
            <a:blip r:embed="rId4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204A2B8-71D3-4BC0-8C61-DE518ED47176}"/>
              </a:ext>
            </a:extLst>
          </p:cNvPr>
          <p:cNvSpPr/>
          <p:nvPr/>
        </p:nvSpPr>
        <p:spPr>
          <a:xfrm rot="10800000">
            <a:off x="-3732025" y="2570872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5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A2CFF26-1150-4503-8D01-598207A295B2}"/>
              </a:ext>
            </a:extLst>
          </p:cNvPr>
          <p:cNvSpPr/>
          <p:nvPr/>
        </p:nvSpPr>
        <p:spPr>
          <a:xfrm>
            <a:off x="-3732025" y="3037976"/>
            <a:ext cx="1914524" cy="1601397"/>
          </a:xfrm>
          <a:prstGeom prst="roundRect">
            <a:avLst>
              <a:gd name="adj" fmla="val 6936"/>
            </a:avLst>
          </a:prstGeom>
          <a:blipFill dpi="0" rotWithShape="0">
            <a:blip r:embed="rId6"/>
            <a:srcRect/>
            <a:stretch>
              <a:fillRect/>
            </a:stretch>
          </a:blip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CA046D-7AE4-4DE3-A25E-450E6F38C2FD}"/>
              </a:ext>
            </a:extLst>
          </p:cNvPr>
          <p:cNvSpPr txBox="1"/>
          <p:nvPr/>
        </p:nvSpPr>
        <p:spPr>
          <a:xfrm>
            <a:off x="6629397" y="2622225"/>
            <a:ext cx="5476875" cy="2362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b="1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کەمبوون یاخود نەبوونی کتێبەکان بە </a:t>
            </a:r>
            <a:r>
              <a:rPr lang="en-US" sz="2000" b="1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pdf </a:t>
            </a:r>
            <a:r>
              <a:rPr lang="ku-Arab-IQ" sz="2000" b="1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و </a:t>
            </a:r>
            <a:r>
              <a:rPr lang="en-US" sz="2000" b="1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word </a:t>
            </a:r>
          </a:p>
          <a:p>
            <a:pPr marL="285750" indent="-28575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b="1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پاڵپشتی دارایی بۆ سێرڤەری بەردەوام و باش بێ وەستان </a:t>
            </a:r>
          </a:p>
          <a:p>
            <a:pPr marL="285750" indent="-285750" algn="just" rt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u-Arab-IQ" sz="2000" b="1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نەبوونی خزمەتگوزاری گونجاو تایبەت بە گەشەپێدەران وەک دروستکردنی هەژماری گوگڵ دیڤلۆپەر لە عێراق </a:t>
            </a:r>
          </a:p>
        </p:txBody>
      </p:sp>
    </p:spTree>
    <p:extLst>
      <p:ext uri="{BB962C8B-B14F-4D97-AF65-F5344CB8AC3E}">
        <p14:creationId xmlns:p14="http://schemas.microsoft.com/office/powerpoint/2010/main" val="4146755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000" fill="hold"/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000" fill="hold"/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000" fill="hold"/>
                                            <p:tgtEl>
                                              <p:spTgt spid="1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000" fill="hold"/>
                                            <p:tgtEl>
                                              <p:spTgt spid="1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7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5" dur="1000" fill="hold"/>
                                            <p:tgtEl>
                                              <p:spTgt spid="1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6" dur="1000" fill="hold"/>
                                            <p:tgtEl>
                                              <p:spTgt spid="1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build="p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build="p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89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47F58C-A4AC-4116-BF43-FEAFCFD74DA0}"/>
              </a:ext>
            </a:extLst>
          </p:cNvPr>
          <p:cNvSpPr/>
          <p:nvPr/>
        </p:nvSpPr>
        <p:spPr>
          <a:xfrm>
            <a:off x="0" y="-95534"/>
            <a:ext cx="12191999" cy="6953533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066F1-DA48-455F-91E0-677F416E7E3B}"/>
              </a:ext>
            </a:extLst>
          </p:cNvPr>
          <p:cNvSpPr/>
          <p:nvPr/>
        </p:nvSpPr>
        <p:spPr>
          <a:xfrm>
            <a:off x="5061326" y="114302"/>
            <a:ext cx="1919115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u-Arab-IQ" sz="6600" b="1" cap="none" spc="0" dirty="0">
                <a:ln w="0"/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پوختە</a:t>
            </a:r>
            <a:endParaRPr lang="en-US" sz="6600" b="1" cap="none" spc="0" dirty="0">
              <a:ln w="0"/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abar_021" panose="02040703060201020203" pitchFamily="18" charset="-78"/>
              <a:ea typeface="ADLaM Display" panose="02010000000000000000" pitchFamily="2" charset="0"/>
              <a:cs typeface="Rabar_021" panose="02040703060201020203" pitchFamily="18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CA046D-7AE4-4DE3-A25E-450E6F38C2FD}"/>
              </a:ext>
            </a:extLst>
          </p:cNvPr>
          <p:cNvSpPr txBox="1"/>
          <p:nvPr/>
        </p:nvSpPr>
        <p:spPr>
          <a:xfrm>
            <a:off x="2800349" y="2236462"/>
            <a:ext cx="9291634" cy="2816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ku-Arab-IQ" sz="2400" b="1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 خوێنەر دەتوانێت بە شێوەیەکی کاریگەر پەرە بە  کلتوری خوێندنەوەی کوردی  بدات. پلانی داهاتووی ئەم ئەپە، سەبارەت بە زیادکردنی ناوەڕۆکی زانستی و جۆرە جیاوازەکانی کتێبە </a:t>
            </a:r>
          </a:p>
          <a:p>
            <a:pPr algn="just" rtl="1">
              <a:lnSpc>
                <a:spcPct val="150000"/>
              </a:lnSpc>
            </a:pPr>
            <a:r>
              <a:rPr lang="ku-Arab-IQ" sz="2400" b="1" dirty="0">
                <a:solidFill>
                  <a:schemeClr val="bg1"/>
                </a:solidFill>
                <a:latin typeface="Rabar_021" panose="02040703060201020203" pitchFamily="18" charset="-78"/>
                <a:ea typeface="ADLaM Display" panose="02010000000000000000" pitchFamily="2" charset="0"/>
                <a:cs typeface="Rabar_021" panose="02040703060201020203" pitchFamily="18" charset="-78"/>
              </a:rPr>
              <a:t>لە کۆتایی، خوێنەر دەبێت بە بەرنامەیەکی کوردی گرنگ لە بەرزکردنەوەی ئاستی خوێندنەوە و کلتوری خوێندنی کتێب لە کوردستان .</a:t>
            </a:r>
          </a:p>
        </p:txBody>
      </p:sp>
    </p:spTree>
    <p:extLst>
      <p:ext uri="{BB962C8B-B14F-4D97-AF65-F5344CB8AC3E}">
        <p14:creationId xmlns:p14="http://schemas.microsoft.com/office/powerpoint/2010/main" val="184079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282</Words>
  <Application>Microsoft Office PowerPoint</Application>
  <PresentationFormat>Widescreen</PresentationFormat>
  <Paragraphs>33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Rabar_021</vt:lpstr>
      <vt:lpstr>RudawRegular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ARAS STORE</dc:creator>
  <cp:lastModifiedBy>Sahand Dler</cp:lastModifiedBy>
  <cp:revision>18</cp:revision>
  <dcterms:created xsi:type="dcterms:W3CDTF">2025-05-02T19:45:49Z</dcterms:created>
  <dcterms:modified xsi:type="dcterms:W3CDTF">2025-05-02T19:24:29Z</dcterms:modified>
</cp:coreProperties>
</file>

<file path=docProps/thumbnail.jpeg>
</file>